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pt-PT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5" d="100"/>
          <a:sy n="15" d="100"/>
        </p:scale>
        <p:origin x="25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05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067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743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13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021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550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876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060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80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406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PT"/>
              <a:t>Arraste a imagem até ao marcador de posição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735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5586-FDC5-4F94-8966-48E94536EC03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1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4550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5186BF3-0B77-4DD0-9D5B-CBFEAD4751BD}" vid="{92A313F0-56B8-4628-B766-77877884F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power_point_windows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 Logrado</dc:creator>
  <cp:lastModifiedBy>Sérgio Pinto</cp:lastModifiedBy>
  <cp:revision>1</cp:revision>
  <dcterms:created xsi:type="dcterms:W3CDTF">2016-03-02T10:02:22Z</dcterms:created>
  <dcterms:modified xsi:type="dcterms:W3CDTF">2024-05-09T15:14:46Z</dcterms:modified>
</cp:coreProperties>
</file>